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zh-TW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000099"/>
    <a:srgbClr val="F2F7FC"/>
    <a:srgbClr val="ECF6E6"/>
    <a:srgbClr val="F1F8E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" d="100"/>
          <a:sy n="10" d="100"/>
        </p:scale>
        <p:origin x="-1773" y="230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987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59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07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07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14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888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0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36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87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14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14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15D33-0639-4EB0-8FFD-E53374A333C2}" type="datetimeFigureOut">
              <a:rPr lang="zh-TW" altLang="en-US" smtClean="0"/>
              <a:t>2021/8/10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64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內容版面配置區 2"/>
          <p:cNvSpPr>
            <a:spLocks noGrp="1"/>
          </p:cNvSpPr>
          <p:nvPr>
            <p:ph sz="half" idx="1"/>
          </p:nvPr>
        </p:nvSpPr>
        <p:spPr>
          <a:xfrm>
            <a:off x="14949903" y="18240195"/>
            <a:ext cx="14089434" cy="12275116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400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7600" y="591661"/>
            <a:ext cx="28255288" cy="7124699"/>
          </a:xfrm>
          <a:solidFill>
            <a:srgbClr val="2E75B6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zh-TW" altLang="en-US" sz="5400" b="1" dirty="0">
                <a:solidFill>
                  <a:schemeClr val="bg1"/>
                </a:solidFill>
              </a:rPr>
              <a:t>臺北市教學輔導</a:t>
            </a:r>
            <a:r>
              <a:rPr lang="zh-TW" altLang="en-US" sz="5400" b="1">
                <a:solidFill>
                  <a:schemeClr val="bg1"/>
                </a:solidFill>
              </a:rPr>
              <a:t>教師</a:t>
            </a:r>
            <a:r>
              <a:rPr lang="zh-TW" altLang="en-US" sz="5400" b="1" smtClean="0">
                <a:solidFill>
                  <a:schemeClr val="bg1"/>
                </a:solidFill>
              </a:rPr>
              <a:t>雙十週年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回顧展特刊發表</a:t>
            </a:r>
            <a:r>
              <a:rPr lang="en-US" altLang="zh-TW" sz="8000" b="1" dirty="0" smtClean="0"/>
              <a:t/>
            </a:r>
            <a:br>
              <a:rPr lang="en-US" altLang="zh-TW" sz="8000" b="1" dirty="0" smtClean="0"/>
            </a:br>
            <a:r>
              <a:rPr lang="zh-TW" altLang="en-US" b="1" dirty="0" smtClean="0">
                <a:solidFill>
                  <a:schemeClr val="bg1"/>
                </a:solidFill>
              </a:rPr>
              <a:t>主題</a:t>
            </a:r>
            <a:r>
              <a:rPr lang="en-US" altLang="zh-TW" sz="8800" b="1" dirty="0" smtClean="0">
                <a:solidFill>
                  <a:schemeClr val="bg1"/>
                </a:solidFill>
              </a:rPr>
              <a:t/>
            </a:r>
            <a:br>
              <a:rPr lang="en-US" altLang="zh-TW" sz="8800" b="1" dirty="0" smtClean="0">
                <a:solidFill>
                  <a:schemeClr val="bg1"/>
                </a:solidFill>
              </a:rPr>
            </a:br>
            <a:r>
              <a:rPr lang="en-US" altLang="zh-TW" sz="3600" b="1" dirty="0" smtClean="0">
                <a:solidFill>
                  <a:schemeClr val="bg1"/>
                </a:solidFill>
              </a:rPr>
              <a:t/>
            </a:r>
            <a:br>
              <a:rPr lang="en-US" altLang="zh-TW" sz="3600" b="1" dirty="0" smtClean="0">
                <a:solidFill>
                  <a:schemeClr val="bg1"/>
                </a:solidFill>
              </a:rPr>
            </a:br>
            <a:r>
              <a:rPr lang="zh-TW" altLang="en-US" sz="6600" b="1" dirty="0" smtClean="0">
                <a:solidFill>
                  <a:schemeClr val="bg1"/>
                </a:solidFill>
              </a:rPr>
              <a:t>學校名稱</a:t>
            </a:r>
            <a:r>
              <a:rPr lang="en-US" altLang="zh-TW" sz="5400" b="1" dirty="0" smtClean="0">
                <a:solidFill>
                  <a:schemeClr val="bg1"/>
                </a:solidFill>
              </a:rPr>
              <a:t/>
            </a:r>
            <a:br>
              <a:rPr lang="en-US" altLang="zh-TW" sz="5400" b="1" dirty="0" smtClean="0">
                <a:solidFill>
                  <a:schemeClr val="bg1"/>
                </a:solidFill>
              </a:rPr>
            </a:br>
            <a:r>
              <a:rPr lang="zh-TW" altLang="en-US" sz="4000" b="1" dirty="0" smtClean="0">
                <a:solidFill>
                  <a:schemeClr val="bg1"/>
                </a:solidFill>
              </a:rPr>
              <a:t>發表者</a:t>
            </a:r>
            <a:endParaRPr lang="zh-TW" altLang="zh-TW" sz="60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21478" y="9754109"/>
            <a:ext cx="13407158" cy="13061771"/>
          </a:xfrm>
        </p:spPr>
        <p:txBody>
          <a:bodyPr>
            <a:normAutofit/>
          </a:bodyPr>
          <a:lstStyle/>
          <a:p>
            <a:pPr algn="just"/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1087121" y="8181632"/>
            <a:ext cx="12994639" cy="1446149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en-US" sz="6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壹、學校背景</a:t>
            </a:r>
            <a:endParaRPr lang="en-US" altLang="zh-TW" sz="6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087121" y="23464033"/>
            <a:ext cx="13441515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貳、推動模式與特色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5092954" y="8250058"/>
            <a:ext cx="14279934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參、實施歷程與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14707798" y="31275107"/>
            <a:ext cx="14331539" cy="1239576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肆、省思與展望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-44189" y="41885371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-44189" y="42533525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ç¸éåç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9889" y="959664"/>
            <a:ext cx="4661711" cy="46617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內容版面配置區 2"/>
          <p:cNvSpPr>
            <a:spLocks noGrp="1"/>
          </p:cNvSpPr>
          <p:nvPr>
            <p:ph sz="half" idx="1"/>
          </p:nvPr>
        </p:nvSpPr>
        <p:spPr>
          <a:xfrm>
            <a:off x="1087121" y="24833175"/>
            <a:ext cx="13441515" cy="1188653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2400"/>
              </a:spcBef>
              <a:buNone/>
            </a:pPr>
            <a:endParaRPr lang="en-US" altLang="zh-TW" sz="4000" dirty="0" smtClean="0"/>
          </a:p>
        </p:txBody>
      </p:sp>
      <p:sp>
        <p:nvSpPr>
          <p:cNvPr id="17" name="內容版面配置區 2"/>
          <p:cNvSpPr>
            <a:spLocks noGrp="1"/>
          </p:cNvSpPr>
          <p:nvPr>
            <p:ph sz="half" idx="1"/>
          </p:nvPr>
        </p:nvSpPr>
        <p:spPr>
          <a:xfrm>
            <a:off x="15283454" y="9810662"/>
            <a:ext cx="14089434" cy="3305000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600" dirty="0" smtClean="0"/>
          </a:p>
        </p:txBody>
      </p:sp>
      <p:sp>
        <p:nvSpPr>
          <p:cNvPr id="23" name="內容版面配置區 2"/>
          <p:cNvSpPr>
            <a:spLocks noGrp="1"/>
          </p:cNvSpPr>
          <p:nvPr>
            <p:ph sz="half" idx="1"/>
          </p:nvPr>
        </p:nvSpPr>
        <p:spPr>
          <a:xfrm>
            <a:off x="15081989" y="36070139"/>
            <a:ext cx="14290899" cy="5674035"/>
          </a:xfrm>
        </p:spPr>
        <p:txBody>
          <a:bodyPr>
            <a:normAutofit/>
          </a:bodyPr>
          <a:lstStyle/>
          <a:p>
            <a:pPr marL="0" lvl="0" indent="10620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000" dirty="0" smtClean="0"/>
              <a:t>。</a:t>
            </a:r>
            <a:endParaRPr lang="en-US" altLang="zh-TW" sz="4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995" y="1130697"/>
            <a:ext cx="5555661" cy="604662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9691" y="5774300"/>
            <a:ext cx="7798381" cy="159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6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32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臺北市教學輔導教師雙十週年回顧展特刊發表 主題  學校名稱 發表者</vt:lpstr>
    </vt:vector>
  </TitlesOfParts>
  <Company>HSNU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Melody Wen</dc:creator>
  <cp:lastModifiedBy>Microsoft</cp:lastModifiedBy>
  <cp:revision>106</cp:revision>
  <dcterms:created xsi:type="dcterms:W3CDTF">2016-11-18T06:52:01Z</dcterms:created>
  <dcterms:modified xsi:type="dcterms:W3CDTF">2021-08-10T15:14:06Z</dcterms:modified>
</cp:coreProperties>
</file>